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58" r:id="rId4"/>
    <p:sldId id="259" r:id="rId5"/>
    <p:sldId id="260" r:id="rId6"/>
    <p:sldId id="264" r:id="rId7"/>
    <p:sldId id="273" r:id="rId8"/>
    <p:sldId id="272" r:id="rId9"/>
    <p:sldId id="261" r:id="rId10"/>
    <p:sldId id="262" r:id="rId11"/>
    <p:sldId id="274" r:id="rId12"/>
    <p:sldId id="26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История праздника «Новый Год!»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дентка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Рязанова Марина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8" y="3501007"/>
            <a:ext cx="3742999" cy="29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38437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Новый год сто лет назад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484784"/>
            <a:ext cx="36865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2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2466975" cy="184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Новогодние игрушки в детстве ваших мамы и папы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29" y="2060848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249164" cy="1687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3601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7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3043064" cy="22822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игрушки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3052"/>
            <a:ext cx="309634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2987824" cy="2002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93096"/>
            <a:ext cx="3096344" cy="20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я рад(а), что ...</a:t>
            </a:r>
          </a:p>
          <a:p>
            <a:r>
              <a:rPr lang="ru-RU" dirty="0"/>
              <a:t>2) я узнал(а), что …</a:t>
            </a:r>
          </a:p>
          <a:p>
            <a:r>
              <a:rPr lang="ru-RU" dirty="0"/>
              <a:t>3) мне это пригодится …</a:t>
            </a:r>
          </a:p>
          <a:p>
            <a:r>
              <a:rPr lang="ru-RU" dirty="0"/>
              <a:t>4) мне было сложно, потому что …</a:t>
            </a:r>
          </a:p>
          <a:p>
            <a:r>
              <a:rPr lang="ru-RU" dirty="0"/>
              <a:t>5) хочу пожелать ….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2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46936"/>
            <a:ext cx="2376264" cy="35256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Красно солнышко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47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20" y="2674938"/>
            <a:ext cx="177929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Иван Грозный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39" y="2674938"/>
            <a:ext cx="293685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Царь Петр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87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92" y="2674938"/>
            <a:ext cx="237235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Дед Мороз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3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9" y="2674938"/>
            <a:ext cx="551922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 Деда Мороза в Великом Устюге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3120"/>
            <a:ext cx="3535288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" y="4230283"/>
            <a:ext cx="3760336" cy="2208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" y="1823120"/>
            <a:ext cx="384898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87" y="2674938"/>
            <a:ext cx="241696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Снегурочка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4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164" y="2674938"/>
            <a:ext cx="242160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Новогодняя 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8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5" y="1600201"/>
            <a:ext cx="2918453" cy="21888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Новогодние игрушки 100 лет назад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3" y="1626615"/>
            <a:ext cx="3265409" cy="2162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3" y="4029292"/>
            <a:ext cx="3265409" cy="2195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29292"/>
            <a:ext cx="3240360" cy="21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9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85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Владимир Красно солнышко</vt:lpstr>
      <vt:lpstr>Царь Иван Грозный</vt:lpstr>
      <vt:lpstr>Царь Петр 1</vt:lpstr>
      <vt:lpstr>Дед Мороз</vt:lpstr>
      <vt:lpstr>Дом Деда Мороза в Великом Устюге</vt:lpstr>
      <vt:lpstr>Снегурочка</vt:lpstr>
      <vt:lpstr>Новогодняя елка</vt:lpstr>
      <vt:lpstr>Новогодние игрушки 100 лет назад</vt:lpstr>
      <vt:lpstr>Новый год сто лет назад</vt:lpstr>
      <vt:lpstr>Новогодние игрушки в детстве ваших мамы и папы</vt:lpstr>
      <vt:lpstr>Современные игрушки</vt:lpstr>
      <vt:lpstr>Самоанализ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1315473</cp:lastModifiedBy>
  <cp:revision>9</cp:revision>
  <dcterms:modified xsi:type="dcterms:W3CDTF">2020-06-25T09:48:49Z</dcterms:modified>
</cp:coreProperties>
</file>