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2187674"/>
          </a:xfrm>
        </p:spPr>
        <p:txBody>
          <a:bodyPr>
            <a:normAutofit/>
          </a:bodyPr>
          <a:lstStyle/>
          <a:p>
            <a:r>
              <a:rPr lang="ru-RU" dirty="0"/>
              <a:t>Пасхальные традиции в России</a:t>
            </a:r>
            <a:br>
              <a:rPr lang="ru-RU" dirty="0"/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96952"/>
            <a:ext cx="5184576" cy="2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1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3321811" cy="1800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Старинные открытки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56" y="1666528"/>
            <a:ext cx="3299268" cy="18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56" y="3933056"/>
            <a:ext cx="3299268" cy="20721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33056"/>
            <a:ext cx="3275856" cy="207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62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09" y="2674938"/>
            <a:ext cx="2589320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Узор</a:t>
            </a:r>
          </a:p>
        </p:txBody>
      </p:sp>
    </p:spTree>
    <p:extLst>
      <p:ext uri="{BB962C8B-B14F-4D97-AF65-F5344CB8AC3E}">
        <p14:creationId xmlns:p14="http://schemas.microsoft.com/office/powerpoint/2010/main" val="2535765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400" dirty="0">
                <a:latin typeface="Candara"/>
              </a:rPr>
              <a:t>1) я рад(а), что ...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400" dirty="0">
                <a:latin typeface="Candara"/>
              </a:rPr>
              <a:t>2) я узнал(а), что …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400" dirty="0">
                <a:latin typeface="Candara"/>
              </a:rPr>
              <a:t>3) мне это пригодится …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400" dirty="0">
                <a:latin typeface="Candara"/>
              </a:rPr>
              <a:t>4) мне было сложно, потому что …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400" dirty="0">
                <a:latin typeface="Candara"/>
              </a:rPr>
              <a:t>5) хочу пожелать ….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Самоанализ</a:t>
            </a:r>
          </a:p>
        </p:txBody>
      </p:sp>
    </p:spTree>
    <p:extLst>
      <p:ext uri="{BB962C8B-B14F-4D97-AF65-F5344CB8AC3E}">
        <p14:creationId xmlns:p14="http://schemas.microsoft.com/office/powerpoint/2010/main" val="218533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3" r="36258"/>
          <a:stretch/>
        </p:blipFill>
        <p:spPr>
          <a:xfrm>
            <a:off x="2483767" y="1700808"/>
            <a:ext cx="3888433" cy="45365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Князь Владимир Красно Солнышко</a:t>
            </a:r>
          </a:p>
        </p:txBody>
      </p:sp>
    </p:spTree>
    <p:extLst>
      <p:ext uri="{BB962C8B-B14F-4D97-AF65-F5344CB8AC3E}">
        <p14:creationId xmlns:p14="http://schemas.microsoft.com/office/powerpoint/2010/main" val="197595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13" y="2674938"/>
            <a:ext cx="6135511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Храм</a:t>
            </a:r>
          </a:p>
        </p:txBody>
      </p:sp>
    </p:spTree>
    <p:extLst>
      <p:ext uri="{BB962C8B-B14F-4D97-AF65-F5344CB8AC3E}">
        <p14:creationId xmlns:p14="http://schemas.microsoft.com/office/powerpoint/2010/main" val="2768130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19" y="2674938"/>
            <a:ext cx="4693299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Праздничный стол</a:t>
            </a:r>
          </a:p>
        </p:txBody>
      </p:sp>
    </p:spTree>
    <p:extLst>
      <p:ext uri="{BB962C8B-B14F-4D97-AF65-F5344CB8AC3E}">
        <p14:creationId xmlns:p14="http://schemas.microsoft.com/office/powerpoint/2010/main" val="413865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35" y="2674938"/>
            <a:ext cx="5153068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Кулич</a:t>
            </a:r>
          </a:p>
        </p:txBody>
      </p:sp>
    </p:spTree>
    <p:extLst>
      <p:ext uri="{BB962C8B-B14F-4D97-AF65-F5344CB8AC3E}">
        <p14:creationId xmlns:p14="http://schemas.microsoft.com/office/powerpoint/2010/main" val="173966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66196"/>
            <a:ext cx="3346286" cy="24048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Жаворонки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71060"/>
            <a:ext cx="3655770" cy="274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90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926" y="2674938"/>
            <a:ext cx="3486085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Пасха</a:t>
            </a:r>
          </a:p>
        </p:txBody>
      </p:sp>
    </p:spTree>
    <p:extLst>
      <p:ext uri="{BB962C8B-B14F-4D97-AF65-F5344CB8AC3E}">
        <p14:creationId xmlns:p14="http://schemas.microsoft.com/office/powerpoint/2010/main" val="2467497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3331832" cy="23042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Яйца «крашенки»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366120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29" y="4077072"/>
            <a:ext cx="395059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20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00200"/>
            <a:ext cx="3034432" cy="202295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Яйца «писанки»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3168352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05064"/>
            <a:ext cx="3707904" cy="218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8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</TotalTime>
  <Words>65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Candara</vt:lpstr>
      <vt:lpstr>Symbol</vt:lpstr>
      <vt:lpstr>Times New Roman</vt:lpstr>
      <vt:lpstr>Волна</vt:lpstr>
      <vt:lpstr>Пасхальные традиции в России </vt:lpstr>
      <vt:lpstr>Князь Владимир Красно Солнышко</vt:lpstr>
      <vt:lpstr>Храм</vt:lpstr>
      <vt:lpstr>Праздничный стол</vt:lpstr>
      <vt:lpstr>Кулич</vt:lpstr>
      <vt:lpstr>Жаворонки</vt:lpstr>
      <vt:lpstr>Пасха</vt:lpstr>
      <vt:lpstr>Яйца «крашенки»</vt:lpstr>
      <vt:lpstr>Яйца «писанки»</vt:lpstr>
      <vt:lpstr>Старинные открытки</vt:lpstr>
      <vt:lpstr>Узор</vt:lpstr>
      <vt:lpstr>Самоанализ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Пасхальные традиции Выполнила: педагог дополнительного образования Рязанова М.П. объединение «Бисеринки»</dc:title>
  <cp:lastModifiedBy>1</cp:lastModifiedBy>
  <cp:revision>9</cp:revision>
  <dcterms:modified xsi:type="dcterms:W3CDTF">2024-06-25T10:09:27Z</dcterms:modified>
</cp:coreProperties>
</file>